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40477D-B045-994A-8742-78A1A4332AA9}" v="408" dt="2020-05-06T21:27:46.5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115"/>
    <p:restoredTop sz="94694"/>
  </p:normalViewPr>
  <p:slideViewPr>
    <p:cSldViewPr snapToGrid="0" snapToObjects="1">
      <p:cViewPr>
        <p:scale>
          <a:sx n="100" d="100"/>
          <a:sy n="100" d="100"/>
        </p:scale>
        <p:origin x="1640" y="7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homas May" userId="a612ce94-6d83-4998-84c0-d24cfa5c19d2" providerId="ADAL" clId="{8840477D-B045-994A-8742-78A1A4332AA9}"/>
    <pc:docChg chg="custSel addSld modSld sldOrd modShowInfo">
      <pc:chgData name="Thomas May" userId="a612ce94-6d83-4998-84c0-d24cfa5c19d2" providerId="ADAL" clId="{8840477D-B045-994A-8742-78A1A4332AA9}" dt="2020-05-06T21:51:20.332" v="445" actId="20577"/>
      <pc:docMkLst>
        <pc:docMk/>
      </pc:docMkLst>
      <pc:sldChg chg="modSp mod modShow">
        <pc:chgData name="Thomas May" userId="a612ce94-6d83-4998-84c0-d24cfa5c19d2" providerId="ADAL" clId="{8840477D-B045-994A-8742-78A1A4332AA9}" dt="2020-05-06T21:05:43.149" v="402" actId="729"/>
        <pc:sldMkLst>
          <pc:docMk/>
          <pc:sldMk cId="2995107157" sldId="256"/>
        </pc:sldMkLst>
        <pc:spChg chg="mod">
          <ac:chgData name="Thomas May" userId="a612ce94-6d83-4998-84c0-d24cfa5c19d2" providerId="ADAL" clId="{8840477D-B045-994A-8742-78A1A4332AA9}" dt="2020-05-06T13:25:08.752" v="137" actId="20577"/>
          <ac:spMkLst>
            <pc:docMk/>
            <pc:sldMk cId="2995107157" sldId="256"/>
            <ac:spMk id="2" creationId="{C9826238-20C5-FE46-BFB1-B8677771E459}"/>
          </ac:spMkLst>
        </pc:spChg>
      </pc:sldChg>
      <pc:sldChg chg="addSp delSp modSp">
        <pc:chgData name="Thomas May" userId="a612ce94-6d83-4998-84c0-d24cfa5c19d2" providerId="ADAL" clId="{8840477D-B045-994A-8742-78A1A4332AA9}" dt="2020-05-06T20:58:22.570" v="363" actId="6549"/>
        <pc:sldMkLst>
          <pc:docMk/>
          <pc:sldMk cId="3951879518" sldId="257"/>
        </pc:sldMkLst>
        <pc:spChg chg="mod">
          <ac:chgData name="Thomas May" userId="a612ce94-6d83-4998-84c0-d24cfa5c19d2" providerId="ADAL" clId="{8840477D-B045-994A-8742-78A1A4332AA9}" dt="2020-05-06T20:58:22.570" v="363" actId="6549"/>
          <ac:spMkLst>
            <pc:docMk/>
            <pc:sldMk cId="3951879518" sldId="257"/>
            <ac:spMk id="3" creationId="{348B100A-E9FF-7D42-9E6A-392DC5E27AB3}"/>
          </ac:spMkLst>
        </pc:spChg>
        <pc:spChg chg="add del mod">
          <ac:chgData name="Thomas May" userId="a612ce94-6d83-4998-84c0-d24cfa5c19d2" providerId="ADAL" clId="{8840477D-B045-994A-8742-78A1A4332AA9}" dt="2020-05-06T13:36:02.328" v="272"/>
          <ac:spMkLst>
            <pc:docMk/>
            <pc:sldMk cId="3951879518" sldId="257"/>
            <ac:spMk id="6" creationId="{25E81F1F-92A8-724B-A406-D37ECA67EF4E}"/>
          </ac:spMkLst>
        </pc:spChg>
        <pc:picChg chg="mod">
          <ac:chgData name="Thomas May" userId="a612ce94-6d83-4998-84c0-d24cfa5c19d2" providerId="ADAL" clId="{8840477D-B045-994A-8742-78A1A4332AA9}" dt="2020-05-06T13:36:39.187" v="276" actId="1076"/>
          <ac:picMkLst>
            <pc:docMk/>
            <pc:sldMk cId="3951879518" sldId="257"/>
            <ac:picMk id="5" creationId="{A1BC3641-109D-8248-AE38-F8A738D5C146}"/>
          </ac:picMkLst>
        </pc:picChg>
        <pc:picChg chg="add del mod">
          <ac:chgData name="Thomas May" userId="a612ce94-6d83-4998-84c0-d24cfa5c19d2" providerId="ADAL" clId="{8840477D-B045-994A-8742-78A1A4332AA9}" dt="2020-05-06T13:46:41.334" v="282" actId="478"/>
          <ac:picMkLst>
            <pc:docMk/>
            <pc:sldMk cId="3951879518" sldId="257"/>
            <ac:picMk id="8" creationId="{488F041B-9A16-0447-9465-FF5FFF2E56FA}"/>
          </ac:picMkLst>
        </pc:picChg>
        <pc:picChg chg="add mod">
          <ac:chgData name="Thomas May" userId="a612ce94-6d83-4998-84c0-d24cfa5c19d2" providerId="ADAL" clId="{8840477D-B045-994A-8742-78A1A4332AA9}" dt="2020-05-06T13:47:18.294" v="287" actId="1076"/>
          <ac:picMkLst>
            <pc:docMk/>
            <pc:sldMk cId="3951879518" sldId="257"/>
            <ac:picMk id="10" creationId="{0C517DAD-1177-AB42-800C-60FE869EC65D}"/>
          </ac:picMkLst>
        </pc:picChg>
      </pc:sldChg>
      <pc:sldChg chg="addSp delSp modSp">
        <pc:chgData name="Thomas May" userId="a612ce94-6d83-4998-84c0-d24cfa5c19d2" providerId="ADAL" clId="{8840477D-B045-994A-8742-78A1A4332AA9}" dt="2020-05-06T20:59:02.451" v="365" actId="20577"/>
        <pc:sldMkLst>
          <pc:docMk/>
          <pc:sldMk cId="1539264495" sldId="258"/>
        </pc:sldMkLst>
        <pc:spChg chg="add del mod">
          <ac:chgData name="Thomas May" userId="a612ce94-6d83-4998-84c0-d24cfa5c19d2" providerId="ADAL" clId="{8840477D-B045-994A-8742-78A1A4332AA9}" dt="2020-05-06T20:59:02.451" v="365" actId="20577"/>
          <ac:spMkLst>
            <pc:docMk/>
            <pc:sldMk cId="1539264495" sldId="258"/>
            <ac:spMk id="3" creationId="{A0DDA971-F9C8-AF47-A81C-BD4257173277}"/>
          </ac:spMkLst>
        </pc:spChg>
        <pc:spChg chg="add del">
          <ac:chgData name="Thomas May" userId="a612ce94-6d83-4998-84c0-d24cfa5c19d2" providerId="ADAL" clId="{8840477D-B045-994A-8742-78A1A4332AA9}" dt="2020-05-06T14:19:08.460" v="330"/>
          <ac:spMkLst>
            <pc:docMk/>
            <pc:sldMk cId="1539264495" sldId="258"/>
            <ac:spMk id="6" creationId="{1DA5049C-4070-364C-A841-142B2F6B8FA8}"/>
          </ac:spMkLst>
        </pc:spChg>
        <pc:picChg chg="add del mod">
          <ac:chgData name="Thomas May" userId="a612ce94-6d83-4998-84c0-d24cfa5c19d2" providerId="ADAL" clId="{8840477D-B045-994A-8742-78A1A4332AA9}" dt="2020-05-06T14:18:51.886" v="326"/>
          <ac:picMkLst>
            <pc:docMk/>
            <pc:sldMk cId="1539264495" sldId="258"/>
            <ac:picMk id="5" creationId="{12083540-2B60-954A-8727-DD86DA7649C1}"/>
          </ac:picMkLst>
        </pc:picChg>
        <pc:picChg chg="add mod">
          <ac:chgData name="Thomas May" userId="a612ce94-6d83-4998-84c0-d24cfa5c19d2" providerId="ADAL" clId="{8840477D-B045-994A-8742-78A1A4332AA9}" dt="2020-05-06T16:20:10.505" v="347" actId="1076"/>
          <ac:picMkLst>
            <pc:docMk/>
            <pc:sldMk cId="1539264495" sldId="258"/>
            <ac:picMk id="8" creationId="{0D982229-FC0A-6043-B5E7-83BE7B90BBED}"/>
          </ac:picMkLst>
        </pc:picChg>
      </pc:sldChg>
      <pc:sldChg chg="modSp">
        <pc:chgData name="Thomas May" userId="a612ce94-6d83-4998-84c0-d24cfa5c19d2" providerId="ADAL" clId="{8840477D-B045-994A-8742-78A1A4332AA9}" dt="2020-05-06T20:59:25.167" v="377" actId="20577"/>
        <pc:sldMkLst>
          <pc:docMk/>
          <pc:sldMk cId="1170774526" sldId="259"/>
        </pc:sldMkLst>
        <pc:spChg chg="mod">
          <ac:chgData name="Thomas May" userId="a612ce94-6d83-4998-84c0-d24cfa5c19d2" providerId="ADAL" clId="{8840477D-B045-994A-8742-78A1A4332AA9}" dt="2020-05-06T20:59:25.167" v="377" actId="20577"/>
          <ac:spMkLst>
            <pc:docMk/>
            <pc:sldMk cId="1170774526" sldId="259"/>
            <ac:spMk id="3" creationId="{68697C36-B7C6-F346-87C8-B1D653C29EAE}"/>
          </ac:spMkLst>
        </pc:spChg>
      </pc:sldChg>
      <pc:sldChg chg="modSp">
        <pc:chgData name="Thomas May" userId="a612ce94-6d83-4998-84c0-d24cfa5c19d2" providerId="ADAL" clId="{8840477D-B045-994A-8742-78A1A4332AA9}" dt="2020-05-06T20:59:52.494" v="380" actId="20577"/>
        <pc:sldMkLst>
          <pc:docMk/>
          <pc:sldMk cId="519014666" sldId="260"/>
        </pc:sldMkLst>
        <pc:spChg chg="mod">
          <ac:chgData name="Thomas May" userId="a612ce94-6d83-4998-84c0-d24cfa5c19d2" providerId="ADAL" clId="{8840477D-B045-994A-8742-78A1A4332AA9}" dt="2020-05-06T20:59:52.494" v="380" actId="20577"/>
          <ac:spMkLst>
            <pc:docMk/>
            <pc:sldMk cId="519014666" sldId="260"/>
            <ac:spMk id="3" creationId="{128ABAD5-06EE-7345-89CF-D659E3DA7FAD}"/>
          </ac:spMkLst>
        </pc:spChg>
      </pc:sldChg>
      <pc:sldChg chg="addSp delSp modSp">
        <pc:chgData name="Thomas May" userId="a612ce94-6d83-4998-84c0-d24cfa5c19d2" providerId="ADAL" clId="{8840477D-B045-994A-8742-78A1A4332AA9}" dt="2020-05-06T21:51:20.332" v="445" actId="20577"/>
        <pc:sldMkLst>
          <pc:docMk/>
          <pc:sldMk cId="2667490658" sldId="261"/>
        </pc:sldMkLst>
        <pc:spChg chg="mod">
          <ac:chgData name="Thomas May" userId="a612ce94-6d83-4998-84c0-d24cfa5c19d2" providerId="ADAL" clId="{8840477D-B045-994A-8742-78A1A4332AA9}" dt="2020-05-06T21:51:20.332" v="445" actId="20577"/>
          <ac:spMkLst>
            <pc:docMk/>
            <pc:sldMk cId="2667490658" sldId="261"/>
            <ac:spMk id="3" creationId="{128ABAD5-06EE-7345-89CF-D659E3DA7FAD}"/>
          </ac:spMkLst>
        </pc:spChg>
        <pc:picChg chg="del">
          <ac:chgData name="Thomas May" userId="a612ce94-6d83-4998-84c0-d24cfa5c19d2" providerId="ADAL" clId="{8840477D-B045-994A-8742-78A1A4332AA9}" dt="2020-05-06T21:27:00.153" v="404" actId="478"/>
          <ac:picMkLst>
            <pc:docMk/>
            <pc:sldMk cId="2667490658" sldId="261"/>
            <ac:picMk id="9" creationId="{64FBC598-F3A2-5448-8A74-5BA514F7B36D}"/>
          </ac:picMkLst>
        </pc:picChg>
        <pc:picChg chg="add mod">
          <ac:chgData name="Thomas May" userId="a612ce94-6d83-4998-84c0-d24cfa5c19d2" providerId="ADAL" clId="{8840477D-B045-994A-8742-78A1A4332AA9}" dt="2020-05-06T21:28:25.580" v="409" actId="1076"/>
          <ac:picMkLst>
            <pc:docMk/>
            <pc:sldMk cId="2667490658" sldId="261"/>
            <ac:picMk id="11" creationId="{1121ABFE-4420-5C43-B88D-39E5445BF2F0}"/>
          </ac:picMkLst>
        </pc:picChg>
      </pc:sldChg>
      <pc:sldChg chg="addSp delSp modSp">
        <pc:chgData name="Thomas May" userId="a612ce94-6d83-4998-84c0-d24cfa5c19d2" providerId="ADAL" clId="{8840477D-B045-994A-8742-78A1A4332AA9}" dt="2020-05-06T16:14:41.512" v="346" actId="1076"/>
        <pc:sldMkLst>
          <pc:docMk/>
          <pc:sldMk cId="956556987" sldId="262"/>
        </pc:sldMkLst>
        <pc:spChg chg="mod">
          <ac:chgData name="Thomas May" userId="a612ce94-6d83-4998-84c0-d24cfa5c19d2" providerId="ADAL" clId="{8840477D-B045-994A-8742-78A1A4332AA9}" dt="2020-05-06T13:28:22.242" v="252" actId="20577"/>
          <ac:spMkLst>
            <pc:docMk/>
            <pc:sldMk cId="956556987" sldId="262"/>
            <ac:spMk id="3" creationId="{128ABAD5-06EE-7345-89CF-D659E3DA7FAD}"/>
          </ac:spMkLst>
        </pc:spChg>
        <pc:picChg chg="del">
          <ac:chgData name="Thomas May" userId="a612ce94-6d83-4998-84c0-d24cfa5c19d2" providerId="ADAL" clId="{8840477D-B045-994A-8742-78A1A4332AA9}" dt="2020-05-06T16:14:01.942" v="341" actId="478"/>
          <ac:picMkLst>
            <pc:docMk/>
            <pc:sldMk cId="956556987" sldId="262"/>
            <ac:picMk id="7" creationId="{3C3E8986-857D-CF4E-8FEF-E1C3706AD018}"/>
          </ac:picMkLst>
        </pc:picChg>
        <pc:picChg chg="add mod">
          <ac:chgData name="Thomas May" userId="a612ce94-6d83-4998-84c0-d24cfa5c19d2" providerId="ADAL" clId="{8840477D-B045-994A-8742-78A1A4332AA9}" dt="2020-05-06T16:14:41.512" v="346" actId="1076"/>
          <ac:picMkLst>
            <pc:docMk/>
            <pc:sldMk cId="956556987" sldId="262"/>
            <ac:picMk id="10" creationId="{F6DD881D-4036-9041-9C4F-8DD780BD2600}"/>
          </ac:picMkLst>
        </pc:picChg>
      </pc:sldChg>
      <pc:sldChg chg="addSp delSp modSp">
        <pc:chgData name="Thomas May" userId="a612ce94-6d83-4998-84c0-d24cfa5c19d2" providerId="ADAL" clId="{8840477D-B045-994A-8742-78A1A4332AA9}" dt="2020-05-06T16:37:09.821" v="352" actId="1076"/>
        <pc:sldMkLst>
          <pc:docMk/>
          <pc:sldMk cId="4136931460" sldId="263"/>
        </pc:sldMkLst>
        <pc:spChg chg="add del mod">
          <ac:chgData name="Thomas May" userId="a612ce94-6d83-4998-84c0-d24cfa5c19d2" providerId="ADAL" clId="{8840477D-B045-994A-8742-78A1A4332AA9}" dt="2020-05-06T16:36:50.473" v="349"/>
          <ac:spMkLst>
            <pc:docMk/>
            <pc:sldMk cId="4136931460" sldId="263"/>
            <ac:spMk id="8" creationId="{A5123946-937E-6E48-8FF8-2BC3D0C3911C}"/>
          </ac:spMkLst>
        </pc:spChg>
        <pc:picChg chg="del">
          <ac:chgData name="Thomas May" userId="a612ce94-6d83-4998-84c0-d24cfa5c19d2" providerId="ADAL" clId="{8840477D-B045-994A-8742-78A1A4332AA9}" dt="2020-05-06T16:36:44.824" v="348" actId="478"/>
          <ac:picMkLst>
            <pc:docMk/>
            <pc:sldMk cId="4136931460" sldId="263"/>
            <ac:picMk id="7" creationId="{4E40CDAC-4686-3343-A29D-503699527190}"/>
          </ac:picMkLst>
        </pc:picChg>
        <pc:picChg chg="add mod">
          <ac:chgData name="Thomas May" userId="a612ce94-6d83-4998-84c0-d24cfa5c19d2" providerId="ADAL" clId="{8840477D-B045-994A-8742-78A1A4332AA9}" dt="2020-05-06T16:37:09.821" v="352" actId="1076"/>
          <ac:picMkLst>
            <pc:docMk/>
            <pc:sldMk cId="4136931460" sldId="263"/>
            <ac:picMk id="10" creationId="{25CA8660-2D6F-3247-8824-086557E13767}"/>
          </ac:picMkLst>
        </pc:picChg>
      </pc:sldChg>
      <pc:sldChg chg="modSp ord">
        <pc:chgData name="Thomas May" userId="a612ce94-6d83-4998-84c0-d24cfa5c19d2" providerId="ADAL" clId="{8840477D-B045-994A-8742-78A1A4332AA9}" dt="2020-05-06T21:00:56.139" v="400" actId="1037"/>
        <pc:sldMkLst>
          <pc:docMk/>
          <pc:sldMk cId="3563430505" sldId="264"/>
        </pc:sldMkLst>
        <pc:spChg chg="mod">
          <ac:chgData name="Thomas May" userId="a612ce94-6d83-4998-84c0-d24cfa5c19d2" providerId="ADAL" clId="{8840477D-B045-994A-8742-78A1A4332AA9}" dt="2020-05-06T02:50:48.995" v="15" actId="20577"/>
          <ac:spMkLst>
            <pc:docMk/>
            <pc:sldMk cId="3563430505" sldId="264"/>
            <ac:spMk id="2" creationId="{F67A8926-02C7-A24A-A6E5-9AFFA2936EDA}"/>
          </ac:spMkLst>
        </pc:spChg>
        <pc:spChg chg="mod">
          <ac:chgData name="Thomas May" userId="a612ce94-6d83-4998-84c0-d24cfa5c19d2" providerId="ADAL" clId="{8840477D-B045-994A-8742-78A1A4332AA9}" dt="2020-05-06T21:00:56.139" v="400" actId="1037"/>
          <ac:spMkLst>
            <pc:docMk/>
            <pc:sldMk cId="3563430505" sldId="264"/>
            <ac:spMk id="3" creationId="{4E1ABF19-D27F-E149-95B9-2003C4A86E1A}"/>
          </ac:spMkLst>
        </pc:spChg>
      </pc:sldChg>
      <pc:sldChg chg="addSp delSp modSp add ord modAnim modNotes">
        <pc:chgData name="Thomas May" userId="a612ce94-6d83-4998-84c0-d24cfa5c19d2" providerId="ADAL" clId="{8840477D-B045-994A-8742-78A1A4332AA9}" dt="2020-05-06T20:47:04.439" v="357" actId="14100"/>
        <pc:sldMkLst>
          <pc:docMk/>
          <pc:sldMk cId="1894752814" sldId="265"/>
        </pc:sldMkLst>
        <pc:spChg chg="mod">
          <ac:chgData name="Thomas May" userId="a612ce94-6d83-4998-84c0-d24cfa5c19d2" providerId="ADAL" clId="{8840477D-B045-994A-8742-78A1A4332AA9}" dt="2020-05-06T20:46:55.888" v="355" actId="1076"/>
          <ac:spMkLst>
            <pc:docMk/>
            <pc:sldMk cId="1894752814" sldId="265"/>
            <ac:spMk id="2" creationId="{F67A8926-02C7-A24A-A6E5-9AFFA2936EDA}"/>
          </ac:spMkLst>
        </pc:spChg>
        <pc:spChg chg="del">
          <ac:chgData name="Thomas May" userId="a612ce94-6d83-4998-84c0-d24cfa5c19d2" providerId="ADAL" clId="{8840477D-B045-994A-8742-78A1A4332AA9}" dt="2020-05-06T20:46:35.578" v="353"/>
          <ac:spMkLst>
            <pc:docMk/>
            <pc:sldMk cId="1894752814" sldId="265"/>
            <ac:spMk id="3" creationId="{4E1ABF19-D27F-E149-95B9-2003C4A86E1A}"/>
          </ac:spMkLst>
        </pc:spChg>
        <pc:picChg chg="add mod">
          <ac:chgData name="Thomas May" userId="a612ce94-6d83-4998-84c0-d24cfa5c19d2" providerId="ADAL" clId="{8840477D-B045-994A-8742-78A1A4332AA9}" dt="2020-05-06T20:47:04.439" v="357" actId="14100"/>
          <ac:picMkLst>
            <pc:docMk/>
            <pc:sldMk cId="1894752814" sldId="265"/>
            <ac:picMk id="4" creationId="{2713405C-6C69-F14F-91F1-23EAE1BE6FE6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14E61A-9E9C-EC46-9360-E5798C17FA13}" type="datetimeFigureOut">
              <a:rPr lang="en-US" smtClean="0"/>
              <a:t>5/5/20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B6F98-BACE-DF4F-8CC2-6A42E73300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249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B6F98-BACE-DF4F-8CC2-6A42E733003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0166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B6F98-BACE-DF4F-8CC2-6A42E733003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49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B6F98-BACE-DF4F-8CC2-6A42E733003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2429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B6F98-BACE-DF4F-8CC2-6A42E733003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631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B6F98-BACE-DF4F-8CC2-6A42E733003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132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B6F98-BACE-DF4F-8CC2-6A42E733003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61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B6F98-BACE-DF4F-8CC2-6A42E733003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43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B6F98-BACE-DF4F-8CC2-6A42E733003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148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B6F98-BACE-DF4F-8CC2-6A42E733003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813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1B6F98-BACE-DF4F-8CC2-6A42E733003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76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obot.io/blog/2018/04/20/hello-tello-hacking-drones-with-go/" TargetMode="External"/><Relationship Id="rId13" Type="http://schemas.openxmlformats.org/officeDocument/2006/relationships/hyperlink" Target="https://docs.opencv.org/3.4/da/d54/group__imgproc__transform.html#gga5bb5a1fea74ea38e1a5445ca803ff121acf959dca2480cc694ca016b81b442ceb" TargetMode="External"/><Relationship Id="rId3" Type="http://schemas.openxmlformats.org/officeDocument/2006/relationships/hyperlink" Target="https://towardsdatascience.com/understanding-ssd-multibox-real-time-object-detection-in-deep-learning-495ef744fab" TargetMode="External"/><Relationship Id="rId7" Type="http://schemas.openxmlformats.org/officeDocument/2006/relationships/hyperlink" Target="https://medium.com/swlh/nvidia-jetson-nano-custom-object-detection-from-scratch-using-tensorflow-and-opencv-113fe4dba134" TargetMode="External"/><Relationship Id="rId12" Type="http://schemas.openxmlformats.org/officeDocument/2006/relationships/hyperlink" Target="https://www.programcreek.com/python/example/70396/cv2.imencode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@jonathan_hui/map-mean-average-precision-for-object-detection-45c121a31173" TargetMode="External"/><Relationship Id="rId11" Type="http://schemas.openxmlformats.org/officeDocument/2006/relationships/hyperlink" Target="https://www.programcreek.com/python/example/85663/cv2.VideoCapture" TargetMode="External"/><Relationship Id="rId5" Type="http://schemas.openxmlformats.org/officeDocument/2006/relationships/hyperlink" Target="http://cocodataset.org/#home" TargetMode="External"/><Relationship Id="rId10" Type="http://schemas.openxmlformats.org/officeDocument/2006/relationships/hyperlink" Target="https://www.codingforentrepreneurs.com/blog/open-cv-python-change-video-resolution-or-scale" TargetMode="External"/><Relationship Id="rId4" Type="http://schemas.openxmlformats.org/officeDocument/2006/relationships/hyperlink" Target="https://www.coursera.org/lecture/convolutional-neural-networks/non-max-suppression-dvrjH" TargetMode="External"/><Relationship Id="rId9" Type="http://schemas.openxmlformats.org/officeDocument/2006/relationships/hyperlink" Target="https://tellopilots.com/threads/sdk-streamon-format.2809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26238-20C5-FE46-BFB1-B8677771E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4177240"/>
            <a:ext cx="10179814" cy="878947"/>
          </a:xfrm>
        </p:spPr>
        <p:txBody>
          <a:bodyPr>
            <a:normAutofit/>
          </a:bodyPr>
          <a:lstStyle/>
          <a:p>
            <a:r>
              <a:rPr lang="en-US" sz="4000" dirty="0"/>
              <a:t>Object classification and localization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58FDD5-94C0-8C46-A6E5-EEC52CDAEC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056188"/>
            <a:ext cx="8008842" cy="878946"/>
          </a:xfrm>
        </p:spPr>
        <p:txBody>
          <a:bodyPr anchor="t">
            <a:normAutofit fontScale="85000" lnSpcReduction="10000"/>
          </a:bodyPr>
          <a:lstStyle/>
          <a:p>
            <a:r>
              <a:rPr lang="en-US" sz="2400"/>
              <a:t>Final project – biof509 (spring 2020)</a:t>
            </a:r>
          </a:p>
          <a:p>
            <a:r>
              <a:rPr lang="en-US" sz="2400"/>
              <a:t>Thomas May</a:t>
            </a:r>
            <a:endParaRPr lang="en-US" sz="2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3B1B05-F15E-4440-AD40-8891403E4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807" y="630500"/>
            <a:ext cx="6288028" cy="348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071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A8926-02C7-A24A-A6E5-9AFFA2936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47788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ABF19-D27F-E149-95B9-2003C4A86E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8204" y="1852552"/>
            <a:ext cx="9276607" cy="4386930"/>
          </a:xfrm>
        </p:spPr>
        <p:txBody>
          <a:bodyPr numCol="2">
            <a:normAutofit fontScale="92500" lnSpcReduction="10000"/>
          </a:bodyPr>
          <a:lstStyle/>
          <a:p>
            <a:r>
              <a:rPr lang="en-US" dirty="0">
                <a:hlinkClick r:id="rId3"/>
              </a:rPr>
              <a:t>Understanding SSD-MultiBox</a:t>
            </a:r>
            <a:endParaRPr lang="en-US" dirty="0"/>
          </a:p>
          <a:p>
            <a:r>
              <a:rPr lang="en-US" dirty="0">
                <a:hlinkClick r:id="rId4"/>
              </a:rPr>
              <a:t>Non-Max Suppression Overview</a:t>
            </a:r>
            <a:endParaRPr lang="en-US" dirty="0"/>
          </a:p>
          <a:p>
            <a:r>
              <a:rPr lang="en-US" dirty="0">
                <a:hlinkClick r:id="rId5"/>
              </a:rPr>
              <a:t>CCOC Dataset</a:t>
            </a:r>
            <a:endParaRPr lang="en-US" dirty="0"/>
          </a:p>
          <a:p>
            <a:r>
              <a:rPr lang="en-US" dirty="0">
                <a:hlinkClick r:id="rId6"/>
              </a:rPr>
              <a:t>Mean Average Precision (mAP)</a:t>
            </a:r>
            <a:endParaRPr lang="en-US" dirty="0"/>
          </a:p>
          <a:p>
            <a:r>
              <a:rPr lang="en-US" dirty="0">
                <a:hlinkClick r:id="rId7"/>
              </a:rPr>
              <a:t>Building / Training a Custom SSD</a:t>
            </a:r>
            <a:endParaRPr lang="en-US" dirty="0"/>
          </a:p>
          <a:p>
            <a:pPr marL="0" indent="0">
              <a:buNone/>
            </a:pPr>
            <a:endParaRPr lang="en-US" dirty="0">
              <a:hlinkClick r:id="rId8"/>
            </a:endParaRPr>
          </a:p>
          <a:p>
            <a:r>
              <a:rPr lang="en-US" dirty="0">
                <a:hlinkClick r:id="rId8"/>
              </a:rPr>
              <a:t>Unofficial Tello Command and Video Protocols</a:t>
            </a:r>
            <a:endParaRPr lang="en-US" dirty="0"/>
          </a:p>
          <a:p>
            <a:r>
              <a:rPr lang="en-US" dirty="0">
                <a:hlinkClick r:id="rId9"/>
              </a:rPr>
              <a:t>Tello Vdeo Stream Information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hlinkClick r:id="rId10"/>
              </a:rPr>
              <a:t>Scaling video in OpenCV</a:t>
            </a:r>
            <a:endParaRPr lang="en-US" dirty="0"/>
          </a:p>
          <a:p>
            <a:r>
              <a:rPr lang="en-US" dirty="0">
                <a:hlinkClick r:id="rId11"/>
              </a:rPr>
              <a:t>OpenCV VideoCapture() examples</a:t>
            </a:r>
            <a:endParaRPr lang="en-US" dirty="0"/>
          </a:p>
          <a:p>
            <a:r>
              <a:rPr lang="en-US" dirty="0">
                <a:hlinkClick r:id="rId12"/>
              </a:rPr>
              <a:t>OpenCV imencode examples</a:t>
            </a:r>
            <a:endParaRPr lang="en-US" dirty="0"/>
          </a:p>
          <a:p>
            <a:r>
              <a:rPr lang="en-US" dirty="0">
                <a:hlinkClick r:id="rId13"/>
              </a:rPr>
              <a:t>OpenCV Inter Area Interpolation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430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209D9-47EF-D946-A8A6-FD419D690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B100A-E9FF-7D42-9E6A-392DC5E27A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986" y="1783330"/>
            <a:ext cx="5927087" cy="2325532"/>
          </a:xfrm>
        </p:spPr>
        <p:txBody>
          <a:bodyPr/>
          <a:lstStyle/>
          <a:p>
            <a:r>
              <a:rPr lang="en-US" dirty="0"/>
              <a:t>Develop a machine learning based automated object detection and tracking capability as part of an unmanned aerial vehicle command, control and communication system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BC3641-109D-8248-AE38-F8A738D5C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1545" y="988713"/>
            <a:ext cx="2612571" cy="261257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C517DAD-1177-AB42-800C-60FE869EC6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7225" y="3847606"/>
            <a:ext cx="1848376" cy="263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879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E00A0-8F5C-D542-A018-2025817C0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DA971-F9C8-AF47-A81C-BD4257173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4" y="1658143"/>
            <a:ext cx="9772010" cy="1770857"/>
          </a:xfrm>
        </p:spPr>
        <p:txBody>
          <a:bodyPr/>
          <a:lstStyle/>
          <a:p>
            <a:r>
              <a:rPr lang="en-US" dirty="0"/>
              <a:t>Constraints - Inference Speed (Real time), </a:t>
            </a:r>
            <a:r>
              <a:rPr lang="en-US" dirty="0" err="1"/>
              <a:t>mAP</a:t>
            </a:r>
            <a:r>
              <a:rPr lang="en-US" dirty="0"/>
              <a:t>, memory (mobile platform)</a:t>
            </a:r>
          </a:p>
          <a:p>
            <a:r>
              <a:rPr lang="en-US" dirty="0"/>
              <a:t>Single Shot Detector (SSD) + </a:t>
            </a:r>
            <a:r>
              <a:rPr lang="en-US" dirty="0" err="1"/>
              <a:t>Mobilenet</a:t>
            </a:r>
            <a:r>
              <a:rPr lang="en-US" dirty="0"/>
              <a:t> V2 + Pretrained COCO</a:t>
            </a:r>
          </a:p>
          <a:p>
            <a:r>
              <a:rPr lang="en-US" dirty="0"/>
              <a:t>Single Pass vs Two Pass Regional Proposal Networks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982229-FC0A-6043-B5E7-83BE7B90B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3" y="3610099"/>
            <a:ext cx="9772010" cy="251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264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875DA-1FA3-ED4E-B700-6DF8E734D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/>
          <a:lstStyle/>
          <a:p>
            <a:r>
              <a:rPr lang="en-US" dirty="0"/>
              <a:t>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97C36-B7C6-F346-87C8-B1D653C29E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6931" y="2249487"/>
            <a:ext cx="3657600" cy="3541714"/>
          </a:xfrm>
        </p:spPr>
        <p:txBody>
          <a:bodyPr/>
          <a:lstStyle/>
          <a:p>
            <a:r>
              <a:rPr lang="en-US" dirty="0"/>
              <a:t>Acquire Data</a:t>
            </a:r>
          </a:p>
          <a:p>
            <a:r>
              <a:rPr lang="en-US" dirty="0"/>
              <a:t>Format the Data</a:t>
            </a:r>
          </a:p>
          <a:p>
            <a:r>
              <a:rPr lang="en-US" dirty="0"/>
              <a:t>Perform Inference</a:t>
            </a:r>
          </a:p>
          <a:p>
            <a:r>
              <a:rPr lang="en-US" dirty="0"/>
              <a:t>Display the Image</a:t>
            </a:r>
          </a:p>
        </p:txBody>
      </p:sp>
    </p:spTree>
    <p:extLst>
      <p:ext uri="{BB962C8B-B14F-4D97-AF65-F5344CB8AC3E}">
        <p14:creationId xmlns:p14="http://schemas.microsoft.com/office/powerpoint/2010/main" val="1170774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60F5A-4129-E746-8EF5-2D7A7DF6C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888670"/>
            <a:ext cx="3856037" cy="1035133"/>
          </a:xfrm>
        </p:spPr>
        <p:txBody>
          <a:bodyPr/>
          <a:lstStyle/>
          <a:p>
            <a:r>
              <a:rPr lang="en-US" dirty="0"/>
              <a:t>Data Acquisition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BAD5-06EE-7345-89CF-D659E3DA7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6077" y="2437301"/>
            <a:ext cx="5891209" cy="2922430"/>
          </a:xfrm>
        </p:spPr>
        <p:txBody>
          <a:bodyPr/>
          <a:lstStyle/>
          <a:p>
            <a:r>
              <a:rPr lang="en-US" dirty="0"/>
              <a:t>Imagery from the aircraft is transmitted as a raw H.264 UDP data stream over </a:t>
            </a:r>
            <a:r>
              <a:rPr lang="en-US" dirty="0" err="1"/>
              <a:t>WiFi</a:t>
            </a:r>
            <a:r>
              <a:rPr lang="en-US" dirty="0"/>
              <a:t>. </a:t>
            </a:r>
          </a:p>
          <a:p>
            <a:r>
              <a:rPr lang="en-US" dirty="0"/>
              <a:t>OpenCV </a:t>
            </a:r>
            <a:r>
              <a:rPr lang="en-US" dirty="0" err="1"/>
              <a:t>VideoCapture</a:t>
            </a:r>
            <a:r>
              <a:rPr lang="en-US" dirty="0"/>
              <a:t>() is used to reassemble the video packets and converts them to FFMEG video (720, 960, 3).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62A66F6-CA9C-AC44-8DE1-FFBBCBF8F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620" y="1406236"/>
            <a:ext cx="41402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014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60F5A-4129-E746-8EF5-2D7A7DF6C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888670"/>
            <a:ext cx="3856037" cy="1035133"/>
          </a:xfrm>
        </p:spPr>
        <p:txBody>
          <a:bodyPr/>
          <a:lstStyle/>
          <a:p>
            <a:r>
              <a:rPr lang="en-US" dirty="0"/>
              <a:t>Format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BAD5-06EE-7345-89CF-D659E3DA7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6078" y="2208810"/>
            <a:ext cx="4279076" cy="3150921"/>
          </a:xfrm>
        </p:spPr>
        <p:txBody>
          <a:bodyPr/>
          <a:lstStyle/>
          <a:p>
            <a:r>
              <a:rPr lang="en-US" dirty="0"/>
              <a:t>Resize – expects 300p x 300p</a:t>
            </a:r>
          </a:p>
          <a:p>
            <a:r>
              <a:rPr lang="en-US" dirty="0"/>
              <a:t>Color Space – BGR to RGB</a:t>
            </a:r>
          </a:p>
          <a:p>
            <a:r>
              <a:rPr lang="en-US" dirty="0"/>
              <a:t>Reshape – R,C,P to P, R, C</a:t>
            </a:r>
          </a:p>
          <a:p>
            <a:r>
              <a:rPr lang="en-US" dirty="0"/>
              <a:t>Normalize </a:t>
            </a:r>
            <a:r>
              <a:rPr lang="en-US" dirty="0" err="1"/>
              <a:t>Colorspace</a:t>
            </a:r>
            <a:r>
              <a:rPr lang="en-US"/>
              <a:t> (-1, 1)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121ABFE-4420-5C43-B88D-39E5445BF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0899" y="2208810"/>
            <a:ext cx="5480243" cy="3150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490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60F5A-4129-E746-8EF5-2D7A7DF6C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888670"/>
            <a:ext cx="3856037" cy="1035133"/>
          </a:xfrm>
        </p:spPr>
        <p:txBody>
          <a:bodyPr/>
          <a:lstStyle/>
          <a:p>
            <a:r>
              <a:rPr lang="en-US" dirty="0"/>
              <a:t>Run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ABAD5-06EE-7345-89CF-D659E3DA7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6077" y="2437301"/>
            <a:ext cx="4769923" cy="3381608"/>
          </a:xfrm>
        </p:spPr>
        <p:txBody>
          <a:bodyPr/>
          <a:lstStyle/>
          <a:p>
            <a:r>
              <a:rPr lang="en-US" dirty="0"/>
              <a:t>SSD-Mobilenet-V2-COCO Pipeline</a:t>
            </a:r>
          </a:p>
          <a:p>
            <a:r>
              <a:rPr lang="en-US" dirty="0"/>
              <a:t>Output – Detection, Label, Box</a:t>
            </a:r>
          </a:p>
          <a:p>
            <a:r>
              <a:rPr lang="en-US" dirty="0"/>
              <a:t>Filter – Select Desired Label</a:t>
            </a:r>
          </a:p>
          <a:p>
            <a:r>
              <a:rPr lang="en-US" dirty="0"/>
              <a:t>Process Output Image </a:t>
            </a:r>
          </a:p>
          <a:p>
            <a:pPr marL="0" indent="0">
              <a:buNone/>
            </a:pPr>
            <a:r>
              <a:rPr lang="en-US" dirty="0"/>
              <a:t>	– Draw Bounding Boxes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DD881D-4036-9041-9C4F-8DD780BD26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111" y="1821844"/>
            <a:ext cx="5153497" cy="384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556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F5825-0C7E-DD4D-B5D6-53CB07AE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538" y="618518"/>
            <a:ext cx="9905998" cy="1478570"/>
          </a:xfrm>
        </p:spPr>
        <p:txBody>
          <a:bodyPr/>
          <a:lstStyle/>
          <a:p>
            <a:r>
              <a:rPr lang="en-US" dirty="0"/>
              <a:t>Image with Bounding boxes…</a:t>
            </a:r>
            <a:br>
              <a:rPr lang="en-US" dirty="0"/>
            </a:br>
            <a:r>
              <a:rPr lang="en-US" sz="2400" dirty="0"/>
              <a:t>( Sorry no Kittens this time </a:t>
            </a:r>
            <a:r>
              <a:rPr lang="en-US" sz="2400" dirty="0">
                <a:sym typeface="Wingdings" pitchFamily="2" charset="2"/>
              </a:rPr>
              <a:t> )</a:t>
            </a:r>
            <a:endParaRPr lang="en-US" sz="24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5CA8660-2D6F-3247-8824-086557E137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795019" y="2097088"/>
            <a:ext cx="4102072" cy="4088167"/>
          </a:xfrm>
        </p:spPr>
      </p:pic>
    </p:spTree>
    <p:extLst>
      <p:ext uri="{BB962C8B-B14F-4D97-AF65-F5344CB8AC3E}">
        <p14:creationId xmlns:p14="http://schemas.microsoft.com/office/powerpoint/2010/main" val="41369314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A8926-02C7-A24A-A6E5-9AFFA2936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769" y="369136"/>
            <a:ext cx="2112426" cy="1079653"/>
          </a:xfrm>
        </p:spPr>
        <p:txBody>
          <a:bodyPr/>
          <a:lstStyle/>
          <a:p>
            <a:r>
              <a:rPr lang="en-US" dirty="0"/>
              <a:t>Demo…</a:t>
            </a:r>
          </a:p>
        </p:txBody>
      </p:sp>
      <p:pic>
        <p:nvPicPr>
          <p:cNvPr id="4" name="Online Media 3" descr="Demo.mov">
            <a:hlinkClick r:id="" action="ppaction://media"/>
            <a:extLst>
              <a:ext uri="{FF2B5EF4-FFF2-40B4-BE49-F238E27FC236}">
                <a16:creationId xmlns:a16="http://schemas.microsoft.com/office/drawing/2014/main" id="{2713405C-6C69-F14F-91F1-23EAE1BE6FE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3016" y="1448789"/>
            <a:ext cx="9022272" cy="5075312"/>
          </a:xfrm>
        </p:spPr>
      </p:pic>
    </p:spTree>
    <p:extLst>
      <p:ext uri="{BB962C8B-B14F-4D97-AF65-F5344CB8AC3E}">
        <p14:creationId xmlns:p14="http://schemas.microsoft.com/office/powerpoint/2010/main" val="1894752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8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1516</TotalTime>
  <Words>260</Words>
  <Application>Microsoft Macintosh PowerPoint</Application>
  <PresentationFormat>Widescreen</PresentationFormat>
  <Paragraphs>55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</vt:lpstr>
      <vt:lpstr>Object classification and localization</vt:lpstr>
      <vt:lpstr>Purpose</vt:lpstr>
      <vt:lpstr>Solution Space</vt:lpstr>
      <vt:lpstr>Workflow</vt:lpstr>
      <vt:lpstr>Data Acquisition</vt:lpstr>
      <vt:lpstr>Format the data</vt:lpstr>
      <vt:lpstr>Run Inference</vt:lpstr>
      <vt:lpstr>Image with Bounding boxes… ( Sorry no Kittens this time  )</vt:lpstr>
      <vt:lpstr>Demo…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and localization</dc:title>
  <dc:creator>Thomas May</dc:creator>
  <cp:lastModifiedBy>Thomas May</cp:lastModifiedBy>
  <cp:revision>15</cp:revision>
  <dcterms:created xsi:type="dcterms:W3CDTF">2020-05-05T20:28:37Z</dcterms:created>
  <dcterms:modified xsi:type="dcterms:W3CDTF">2020-05-06T21:51:30Z</dcterms:modified>
</cp:coreProperties>
</file>